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2"/>
  </p:notesMasterIdLst>
  <p:handoutMasterIdLst>
    <p:handoutMasterId r:id="rId13"/>
  </p:handoutMasterIdLst>
  <p:sldIdLst>
    <p:sldId id="257" r:id="rId2"/>
    <p:sldId id="571" r:id="rId3"/>
    <p:sldId id="574" r:id="rId4"/>
    <p:sldId id="573" r:id="rId5"/>
    <p:sldId id="578" r:id="rId6"/>
    <p:sldId id="570" r:id="rId7"/>
    <p:sldId id="579" r:id="rId8"/>
    <p:sldId id="581" r:id="rId9"/>
    <p:sldId id="584" r:id="rId10"/>
    <p:sldId id="58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257"/>
            <p14:sldId id="571"/>
            <p14:sldId id="574"/>
            <p14:sldId id="573"/>
            <p14:sldId id="578"/>
            <p14:sldId id="570"/>
            <p14:sldId id="579"/>
            <p14:sldId id="581"/>
            <p14:sldId id="584"/>
            <p14:sldId id="585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3" autoAdjust="0"/>
    <p:restoredTop sz="87227" autoAdjust="0"/>
  </p:normalViewPr>
  <p:slideViewPr>
    <p:cSldViewPr snapToGrid="0">
      <p:cViewPr>
        <p:scale>
          <a:sx n="80" d="100"/>
          <a:sy n="80" d="100"/>
        </p:scale>
        <p:origin x="-834" y="-4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16.09.2020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0384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16/09/2020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92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16/09/2020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16/09/2020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16/09/2020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" name="6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10768</TotalTime>
  <Words>428</Words>
  <Application>Microsoft Office PowerPoint</Application>
  <PresentationFormat>Ekran Gösterisi (4:3)</PresentationFormat>
  <Paragraphs>127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Office Theme</vt:lpstr>
      <vt:lpstr>Neden Verimli Çalışmalıyız?</vt:lpstr>
      <vt:lpstr>Verimli Çalışmak İçin</vt:lpstr>
      <vt:lpstr>PowerPoint Sunusu</vt:lpstr>
      <vt:lpstr>PowerPoint Sunusu</vt:lpstr>
      <vt:lpstr>Tekrar Yapın.</vt:lpstr>
      <vt:lpstr>Tekrar Yapmadığınızda</vt:lpstr>
      <vt:lpstr>Nasıl İyi Öğreniriz?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Windows Kullanıcısı</cp:lastModifiedBy>
  <cp:revision>551</cp:revision>
  <cp:lastPrinted>2020-09-16T08:16:30Z</cp:lastPrinted>
  <dcterms:created xsi:type="dcterms:W3CDTF">2014-12-21T04:26:02Z</dcterms:created>
  <dcterms:modified xsi:type="dcterms:W3CDTF">2020-09-16T08:40:40Z</dcterms:modified>
</cp:coreProperties>
</file>